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63" r:id="rId2"/>
  </p:sldMasterIdLst>
  <p:notesMasterIdLst>
    <p:notesMasterId r:id="rId44"/>
  </p:notesMasterIdLst>
  <p:handoutMasterIdLst>
    <p:handoutMasterId r:id="rId45"/>
  </p:handoutMasterIdLst>
  <p:sldIdLst>
    <p:sldId id="256" r:id="rId3"/>
    <p:sldId id="1116" r:id="rId4"/>
    <p:sldId id="1162" r:id="rId5"/>
    <p:sldId id="1117" r:id="rId6"/>
    <p:sldId id="1118" r:id="rId7"/>
    <p:sldId id="1119" r:id="rId8"/>
    <p:sldId id="1121" r:id="rId9"/>
    <p:sldId id="1122" r:id="rId10"/>
    <p:sldId id="1123" r:id="rId11"/>
    <p:sldId id="1124" r:id="rId12"/>
    <p:sldId id="1120" r:id="rId13"/>
    <p:sldId id="1125" r:id="rId14"/>
    <p:sldId id="1126" r:id="rId15"/>
    <p:sldId id="1127" r:id="rId16"/>
    <p:sldId id="1128" r:id="rId17"/>
    <p:sldId id="1129" r:id="rId18"/>
    <p:sldId id="1130" r:id="rId19"/>
    <p:sldId id="1131" r:id="rId20"/>
    <p:sldId id="1132" r:id="rId21"/>
    <p:sldId id="1133" r:id="rId22"/>
    <p:sldId id="1134" r:id="rId23"/>
    <p:sldId id="1135" r:id="rId24"/>
    <p:sldId id="1136" r:id="rId25"/>
    <p:sldId id="1161" r:id="rId26"/>
    <p:sldId id="1137" r:id="rId27"/>
    <p:sldId id="1138" r:id="rId28"/>
    <p:sldId id="1139" r:id="rId29"/>
    <p:sldId id="1140" r:id="rId30"/>
    <p:sldId id="1141" r:id="rId31"/>
    <p:sldId id="1142" r:id="rId32"/>
    <p:sldId id="1143" r:id="rId33"/>
    <p:sldId id="1144" r:id="rId34"/>
    <p:sldId id="1145" r:id="rId35"/>
    <p:sldId id="1146" r:id="rId36"/>
    <p:sldId id="1147" r:id="rId37"/>
    <p:sldId id="1148" r:id="rId38"/>
    <p:sldId id="1149" r:id="rId39"/>
    <p:sldId id="1150" r:id="rId40"/>
    <p:sldId id="1151" r:id="rId41"/>
    <p:sldId id="1064" r:id="rId42"/>
    <p:sldId id="615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10D79F"/>
    <a:srgbClr val="CC00FF"/>
    <a:srgbClr val="CC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4434" autoAdjust="0"/>
  </p:normalViewPr>
  <p:slideViewPr>
    <p:cSldViewPr>
      <p:cViewPr varScale="1">
        <p:scale>
          <a:sx n="70" d="100"/>
          <a:sy n="70" d="100"/>
        </p:scale>
        <p:origin x="12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66"/>
    </p:cViewPr>
  </p:sorterViewPr>
  <p:notesViewPr>
    <p:cSldViewPr>
      <p:cViewPr varScale="1">
        <p:scale>
          <a:sx n="23" d="100"/>
          <a:sy n="23" d="100"/>
        </p:scale>
        <p:origin x="-128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E6D68-F955-4AD0-AEDF-DD04BA382994}" type="datetimeFigureOut">
              <a:rPr lang="en-ZA" smtClean="0"/>
              <a:t>27-05-2018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6EBC5-A47B-4B8F-B5F4-B81B2185DE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30246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E725F05-5A6B-4491-A7E2-7498F855C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1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Schoolbook" pitchFamily="18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Schoolbook" pitchFamily="18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Schoolbook" pitchFamily="18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Schoolbook" pitchFamily="18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Schoolbook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9B53061-C8BD-4FBE-81F3-C5E37659F73B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1486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047EDF3-A9E5-4941-AF89-B84EC3BF07D7}" type="slidenum">
              <a:rPr lang="en-US" altLang="en-US" smtClean="0"/>
              <a:pPr>
                <a:spcBef>
                  <a:spcPct val="0"/>
                </a:spcBef>
              </a:pPr>
              <a:t>40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34269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4222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2451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4263" y="152400"/>
            <a:ext cx="159067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9063" y="152400"/>
            <a:ext cx="46228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0328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063" y="152400"/>
            <a:ext cx="636587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389063" y="1676400"/>
            <a:ext cx="3106737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3106738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6991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52"/>
            <a:ext cx="7772400" cy="14698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219"/>
          </a:xfrm>
        </p:spPr>
        <p:txBody>
          <a:bodyPr/>
          <a:lstStyle>
            <a:lvl1pPr marL="0" indent="0" algn="ctr">
              <a:buNone/>
              <a:defRPr/>
            </a:lvl1pPr>
            <a:lvl2pPr marL="329184" indent="0" algn="ctr">
              <a:buNone/>
              <a:defRPr/>
            </a:lvl2pPr>
            <a:lvl3pPr marL="658368" indent="0" algn="ctr">
              <a:buNone/>
              <a:defRPr/>
            </a:lvl3pPr>
            <a:lvl4pPr marL="987552" indent="0" algn="ctr">
              <a:buNone/>
              <a:defRPr/>
            </a:lvl4pPr>
            <a:lvl5pPr marL="1316736" indent="0" algn="ctr">
              <a:buNone/>
              <a:defRPr/>
            </a:lvl5pPr>
            <a:lvl6pPr marL="1645920" indent="0" algn="ctr">
              <a:buNone/>
              <a:defRPr/>
            </a:lvl6pPr>
            <a:lvl7pPr marL="1975104" indent="0" algn="ctr">
              <a:buNone/>
              <a:defRPr/>
            </a:lvl7pPr>
            <a:lvl8pPr marL="2304288" indent="0" algn="ctr">
              <a:buNone/>
              <a:defRPr/>
            </a:lvl8pPr>
            <a:lvl9pPr marL="263347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1" y="6248781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FF526-2201-44F0-B303-30E5CC4C8FE0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108866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1" y="6248781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D01E0-D288-404B-95FD-FE9FEAFB8752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873922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243" y="4407409"/>
            <a:ext cx="7772400" cy="1361313"/>
          </a:xfrm>
        </p:spPr>
        <p:txBody>
          <a:bodyPr anchor="t"/>
          <a:lstStyle>
            <a:lvl1pPr algn="l">
              <a:defRPr sz="288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243" y="2906650"/>
            <a:ext cx="7772400" cy="1500759"/>
          </a:xfrm>
        </p:spPr>
        <p:txBody>
          <a:bodyPr anchor="b"/>
          <a:lstStyle>
            <a:lvl1pPr marL="0" indent="0">
              <a:buNone/>
              <a:defRPr sz="1440"/>
            </a:lvl1pPr>
            <a:lvl2pPr marL="329184" indent="0">
              <a:buNone/>
              <a:defRPr sz="1296"/>
            </a:lvl2pPr>
            <a:lvl3pPr marL="658368" indent="0">
              <a:buNone/>
              <a:defRPr sz="1152"/>
            </a:lvl3pPr>
            <a:lvl4pPr marL="987552" indent="0">
              <a:buNone/>
              <a:defRPr sz="1008"/>
            </a:lvl4pPr>
            <a:lvl5pPr marL="1316736" indent="0">
              <a:buNone/>
              <a:defRPr sz="1008"/>
            </a:lvl5pPr>
            <a:lvl6pPr marL="1645920" indent="0">
              <a:buNone/>
              <a:defRPr sz="1008"/>
            </a:lvl6pPr>
            <a:lvl7pPr marL="1975104" indent="0">
              <a:buNone/>
              <a:defRPr sz="1008"/>
            </a:lvl7pPr>
            <a:lvl8pPr marL="2304288" indent="0">
              <a:buNone/>
              <a:defRPr sz="1008"/>
            </a:lvl8pPr>
            <a:lvl9pPr marL="2633472" indent="0">
              <a:buNone/>
              <a:defRPr sz="10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1" y="6248781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DA968-9E39-44F8-906D-8ACA60F69157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639877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980819"/>
            <a:ext cx="3806687" cy="4114800"/>
          </a:xfrm>
        </p:spPr>
        <p:txBody>
          <a:bodyPr/>
          <a:lstStyle>
            <a:lvl1pPr>
              <a:defRPr sz="2016"/>
            </a:lvl1pPr>
            <a:lvl2pPr>
              <a:defRPr sz="1728"/>
            </a:lvl2pPr>
            <a:lvl3pPr>
              <a:defRPr sz="1440"/>
            </a:lvl3pPr>
            <a:lvl4pPr>
              <a:defRPr sz="1296"/>
            </a:lvl4pPr>
            <a:lvl5pPr>
              <a:defRPr sz="1296"/>
            </a:lvl5pPr>
            <a:lvl6pPr>
              <a:defRPr sz="1296"/>
            </a:lvl6pPr>
            <a:lvl7pPr>
              <a:defRPr sz="1296"/>
            </a:lvl7pPr>
            <a:lvl8pPr>
              <a:defRPr sz="1296"/>
            </a:lvl8pPr>
            <a:lvl9pPr>
              <a:defRPr sz="12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514" y="1980819"/>
            <a:ext cx="3806687" cy="4114800"/>
          </a:xfrm>
        </p:spPr>
        <p:txBody>
          <a:bodyPr/>
          <a:lstStyle>
            <a:lvl1pPr>
              <a:defRPr sz="2016"/>
            </a:lvl1pPr>
            <a:lvl2pPr>
              <a:defRPr sz="1728"/>
            </a:lvl2pPr>
            <a:lvl3pPr>
              <a:defRPr sz="1440"/>
            </a:lvl3pPr>
            <a:lvl4pPr>
              <a:defRPr sz="1296"/>
            </a:lvl4pPr>
            <a:lvl5pPr>
              <a:defRPr sz="1296"/>
            </a:lvl5pPr>
            <a:lvl6pPr>
              <a:defRPr sz="1296"/>
            </a:lvl6pPr>
            <a:lvl7pPr>
              <a:defRPr sz="1296"/>
            </a:lvl7pPr>
            <a:lvl8pPr>
              <a:defRPr sz="1296"/>
            </a:lvl8pPr>
            <a:lvl9pPr>
              <a:defRPr sz="12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1" y="6248781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BCECB-64B4-4CFD-A935-716F1544A1D2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149734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049"/>
            <a:ext cx="4040257" cy="640080"/>
          </a:xfrm>
        </p:spPr>
        <p:txBody>
          <a:bodyPr anchor="b"/>
          <a:lstStyle>
            <a:lvl1pPr marL="0" indent="0">
              <a:buNone/>
              <a:defRPr sz="1728" b="1"/>
            </a:lvl1pPr>
            <a:lvl2pPr marL="329184" indent="0">
              <a:buNone/>
              <a:defRPr sz="1440" b="1"/>
            </a:lvl2pPr>
            <a:lvl3pPr marL="658368" indent="0">
              <a:buNone/>
              <a:defRPr sz="1296" b="1"/>
            </a:lvl3pPr>
            <a:lvl4pPr marL="987552" indent="0">
              <a:buNone/>
              <a:defRPr sz="1152" b="1"/>
            </a:lvl4pPr>
            <a:lvl5pPr marL="1316736" indent="0">
              <a:buNone/>
              <a:defRPr sz="1152" b="1"/>
            </a:lvl5pPr>
            <a:lvl6pPr marL="1645920" indent="0">
              <a:buNone/>
              <a:defRPr sz="1152" b="1"/>
            </a:lvl6pPr>
            <a:lvl7pPr marL="1975104" indent="0">
              <a:buNone/>
              <a:defRPr sz="1152" b="1"/>
            </a:lvl7pPr>
            <a:lvl8pPr marL="2304288" indent="0">
              <a:buNone/>
              <a:defRPr sz="1152" b="1"/>
            </a:lvl8pPr>
            <a:lvl9pPr marL="2633472" indent="0">
              <a:buNone/>
              <a:defRPr sz="11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5130"/>
            <a:ext cx="4040257" cy="3951351"/>
          </a:xfrm>
        </p:spPr>
        <p:txBody>
          <a:bodyPr/>
          <a:lstStyle>
            <a:lvl1pPr>
              <a:defRPr sz="1728"/>
            </a:lvl1pPr>
            <a:lvl2pPr>
              <a:defRPr sz="1440"/>
            </a:lvl2pPr>
            <a:lvl3pPr>
              <a:defRPr sz="1296"/>
            </a:lvl3pPr>
            <a:lvl4pPr>
              <a:defRPr sz="1152"/>
            </a:lvl4pPr>
            <a:lvl5pPr>
              <a:defRPr sz="1152"/>
            </a:lvl5pPr>
            <a:lvl6pPr>
              <a:defRPr sz="1152"/>
            </a:lvl6pPr>
            <a:lvl7pPr>
              <a:defRPr sz="1152"/>
            </a:lvl7pPr>
            <a:lvl8pPr>
              <a:defRPr sz="1152"/>
            </a:lvl8pPr>
            <a:lvl9pPr>
              <a:defRPr sz="11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87" y="1535049"/>
            <a:ext cx="4041913" cy="640080"/>
          </a:xfrm>
        </p:spPr>
        <p:txBody>
          <a:bodyPr anchor="b"/>
          <a:lstStyle>
            <a:lvl1pPr marL="0" indent="0">
              <a:buNone/>
              <a:defRPr sz="1728" b="1"/>
            </a:lvl1pPr>
            <a:lvl2pPr marL="329184" indent="0">
              <a:buNone/>
              <a:defRPr sz="1440" b="1"/>
            </a:lvl2pPr>
            <a:lvl3pPr marL="658368" indent="0">
              <a:buNone/>
              <a:defRPr sz="1296" b="1"/>
            </a:lvl3pPr>
            <a:lvl4pPr marL="987552" indent="0">
              <a:buNone/>
              <a:defRPr sz="1152" b="1"/>
            </a:lvl4pPr>
            <a:lvl5pPr marL="1316736" indent="0">
              <a:buNone/>
              <a:defRPr sz="1152" b="1"/>
            </a:lvl5pPr>
            <a:lvl6pPr marL="1645920" indent="0">
              <a:buNone/>
              <a:defRPr sz="1152" b="1"/>
            </a:lvl6pPr>
            <a:lvl7pPr marL="1975104" indent="0">
              <a:buNone/>
              <a:defRPr sz="1152" b="1"/>
            </a:lvl7pPr>
            <a:lvl8pPr marL="2304288" indent="0">
              <a:buNone/>
              <a:defRPr sz="1152" b="1"/>
            </a:lvl8pPr>
            <a:lvl9pPr marL="2633472" indent="0">
              <a:buNone/>
              <a:defRPr sz="11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87" y="2175130"/>
            <a:ext cx="4041913" cy="3951351"/>
          </a:xfrm>
        </p:spPr>
        <p:txBody>
          <a:bodyPr/>
          <a:lstStyle>
            <a:lvl1pPr>
              <a:defRPr sz="1728"/>
            </a:lvl1pPr>
            <a:lvl2pPr>
              <a:defRPr sz="1440"/>
            </a:lvl2pPr>
            <a:lvl3pPr>
              <a:defRPr sz="1296"/>
            </a:lvl3pPr>
            <a:lvl4pPr>
              <a:defRPr sz="1152"/>
            </a:lvl4pPr>
            <a:lvl5pPr>
              <a:defRPr sz="1152"/>
            </a:lvl5pPr>
            <a:lvl6pPr>
              <a:defRPr sz="1152"/>
            </a:lvl6pPr>
            <a:lvl7pPr>
              <a:defRPr sz="1152"/>
            </a:lvl7pPr>
            <a:lvl8pPr>
              <a:defRPr sz="1152"/>
            </a:lvl8pPr>
            <a:lvl9pPr>
              <a:defRPr sz="11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1" y="6248781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279B2-3FD5-47A4-9427-721E260A9E17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333974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1" y="6248781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1D180-490C-4C31-AC90-A31412F962FE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84890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1" y="6248781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817238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0114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178"/>
            <a:ext cx="3008243" cy="1162431"/>
          </a:xfrm>
        </p:spPr>
        <p:txBody>
          <a:bodyPr anchor="b"/>
          <a:lstStyle>
            <a:lvl1pPr algn="l">
              <a:defRPr sz="144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74" y="273178"/>
            <a:ext cx="5112026" cy="5853303"/>
          </a:xfrm>
        </p:spPr>
        <p:txBody>
          <a:bodyPr/>
          <a:lstStyle>
            <a:lvl1pPr>
              <a:defRPr sz="2304"/>
            </a:lvl1pPr>
            <a:lvl2pPr>
              <a:defRPr sz="2016"/>
            </a:lvl2pPr>
            <a:lvl3pPr>
              <a:defRPr sz="1728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608"/>
            <a:ext cx="3008243" cy="4690872"/>
          </a:xfrm>
        </p:spPr>
        <p:txBody>
          <a:bodyPr/>
          <a:lstStyle>
            <a:lvl1pPr marL="0" indent="0">
              <a:buNone/>
              <a:defRPr sz="1008"/>
            </a:lvl1pPr>
            <a:lvl2pPr marL="329184" indent="0">
              <a:buNone/>
              <a:defRPr sz="864"/>
            </a:lvl2pPr>
            <a:lvl3pPr marL="658368" indent="0">
              <a:buNone/>
              <a:defRPr sz="720"/>
            </a:lvl3pPr>
            <a:lvl4pPr marL="987552" indent="0">
              <a:buNone/>
              <a:defRPr sz="648"/>
            </a:lvl4pPr>
            <a:lvl5pPr marL="1316736" indent="0">
              <a:buNone/>
              <a:defRPr sz="648"/>
            </a:lvl5pPr>
            <a:lvl6pPr marL="1645920" indent="0">
              <a:buNone/>
              <a:defRPr sz="648"/>
            </a:lvl6pPr>
            <a:lvl7pPr marL="1975104" indent="0">
              <a:buNone/>
              <a:defRPr sz="648"/>
            </a:lvl7pPr>
            <a:lvl8pPr marL="2304288" indent="0">
              <a:buNone/>
              <a:defRPr sz="648"/>
            </a:lvl8pPr>
            <a:lvl9pPr marL="2633472" indent="0">
              <a:buNone/>
              <a:defRPr sz="6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1" y="6248781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8E4B3-0035-4C21-B898-E94EF5C36286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4178644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357" y="4800600"/>
            <a:ext cx="5486400" cy="566928"/>
          </a:xfrm>
        </p:spPr>
        <p:txBody>
          <a:bodyPr anchor="b"/>
          <a:lstStyle>
            <a:lvl1pPr algn="l">
              <a:defRPr sz="144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357" y="612648"/>
            <a:ext cx="5486400" cy="4114800"/>
          </a:xfrm>
        </p:spPr>
        <p:txBody>
          <a:bodyPr/>
          <a:lstStyle>
            <a:lvl1pPr marL="0" indent="0">
              <a:buNone/>
              <a:defRPr sz="2304"/>
            </a:lvl1pPr>
            <a:lvl2pPr marL="329184" indent="0">
              <a:buNone/>
              <a:defRPr sz="2016"/>
            </a:lvl2pPr>
            <a:lvl3pPr marL="658368" indent="0">
              <a:buNone/>
              <a:defRPr sz="1728"/>
            </a:lvl3pPr>
            <a:lvl4pPr marL="987552" indent="0">
              <a:buNone/>
              <a:defRPr sz="1440"/>
            </a:lvl4pPr>
            <a:lvl5pPr marL="1316736" indent="0">
              <a:buNone/>
              <a:defRPr sz="1440"/>
            </a:lvl5pPr>
            <a:lvl6pPr marL="1645920" indent="0">
              <a:buNone/>
              <a:defRPr sz="1440"/>
            </a:lvl6pPr>
            <a:lvl7pPr marL="1975104" indent="0">
              <a:buNone/>
              <a:defRPr sz="1440"/>
            </a:lvl7pPr>
            <a:lvl8pPr marL="2304288" indent="0">
              <a:buNone/>
              <a:defRPr sz="1440"/>
            </a:lvl8pPr>
            <a:lvl9pPr marL="2633472" indent="0">
              <a:buNone/>
              <a:defRPr sz="1440"/>
            </a:lvl9pPr>
          </a:lstStyle>
          <a:p>
            <a:pPr lvl="0"/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357" y="5367528"/>
            <a:ext cx="5486400" cy="804672"/>
          </a:xfrm>
        </p:spPr>
        <p:txBody>
          <a:bodyPr/>
          <a:lstStyle>
            <a:lvl1pPr marL="0" indent="0">
              <a:buNone/>
              <a:defRPr sz="1008"/>
            </a:lvl1pPr>
            <a:lvl2pPr marL="329184" indent="0">
              <a:buNone/>
              <a:defRPr sz="864"/>
            </a:lvl2pPr>
            <a:lvl3pPr marL="658368" indent="0">
              <a:buNone/>
              <a:defRPr sz="720"/>
            </a:lvl3pPr>
            <a:lvl4pPr marL="987552" indent="0">
              <a:buNone/>
              <a:defRPr sz="648"/>
            </a:lvl4pPr>
            <a:lvl5pPr marL="1316736" indent="0">
              <a:buNone/>
              <a:defRPr sz="648"/>
            </a:lvl5pPr>
            <a:lvl6pPr marL="1645920" indent="0">
              <a:buNone/>
              <a:defRPr sz="648"/>
            </a:lvl6pPr>
            <a:lvl7pPr marL="1975104" indent="0">
              <a:buNone/>
              <a:defRPr sz="648"/>
            </a:lvl7pPr>
            <a:lvl8pPr marL="2304288" indent="0">
              <a:buNone/>
              <a:defRPr sz="648"/>
            </a:lvl8pPr>
            <a:lvl9pPr marL="2633472" indent="0">
              <a:buNone/>
              <a:defRPr sz="6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1" y="6248781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CFB11-9A40-4A8E-9006-099CBFFC84E7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877310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1" y="6248781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DB64C-EACC-40D7-A43A-07B24571E4E3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3624975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09219"/>
            <a:ext cx="1943099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219"/>
            <a:ext cx="5670274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1" y="6248781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26778-802F-456A-B45D-0CE4D75391D0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1699645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063" y="152400"/>
            <a:ext cx="63658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389063" y="1676400"/>
            <a:ext cx="3106737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31067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7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5028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9063" y="1676400"/>
            <a:ext cx="31067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1067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1101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665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6186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7227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60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5376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389063" y="152400"/>
            <a:ext cx="6365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9063" y="1676400"/>
            <a:ext cx="63658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Body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33" descr="OABS logo black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38813"/>
            <a:ext cx="2438400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Schoolbook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Schoolbook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Schoolbook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Schoolbook" pitchFamily="18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Schoolbook" pitchFamily="18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Schoolbook" pitchFamily="18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Schoolbook" pitchFamily="18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Schoolbook" pitchFamily="18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l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400"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60000"/>
        <a:buFont typeface="Monotype Sorts" pitchFamily="2" charset="2"/>
        <a:buChar char="l"/>
        <a:defRPr sz="1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219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ZA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0819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 altLang="en-US"/>
              <a:t>Click to edit Master text styles</a:t>
            </a:r>
          </a:p>
          <a:p>
            <a:pPr lvl="1"/>
            <a:r>
              <a:rPr lang="en-ZA" altLang="en-US"/>
              <a:t>Second level</a:t>
            </a:r>
          </a:p>
          <a:p>
            <a:pPr lvl="2"/>
            <a:r>
              <a:rPr lang="en-ZA" altLang="en-US"/>
              <a:t>Third level</a:t>
            </a:r>
          </a:p>
          <a:p>
            <a:pPr lvl="3"/>
            <a:r>
              <a:rPr lang="en-ZA" altLang="en-US"/>
              <a:t>Fourth level</a:t>
            </a:r>
          </a:p>
          <a:p>
            <a:pPr lvl="4"/>
            <a:r>
              <a:rPr lang="en-ZA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781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8">
                <a:latin typeface="+mn-lt"/>
              </a:defRPr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248781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8">
                <a:latin typeface="Times New Roman" panose="02020603050405020304" pitchFamily="18" charset="0"/>
              </a:defRPr>
            </a:lvl1pPr>
          </a:lstStyle>
          <a:p>
            <a:fld id="{30C5D1B6-A691-4472-B755-68597EDEA811}" type="slidenum">
              <a:rPr lang="en-ZA" altLang="en-US"/>
              <a:pPr/>
              <a:t>‹#›</a:t>
            </a:fld>
            <a:endParaRPr lang="en-ZA" altLang="en-US"/>
          </a:p>
        </p:txBody>
      </p:sp>
      <p:pic>
        <p:nvPicPr>
          <p:cNvPr id="2" name="Picture 33" descr="OABS logo black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8" y="6056758"/>
            <a:ext cx="2544417" cy="80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196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168">
          <a:solidFill>
            <a:srgbClr val="22228B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168">
          <a:solidFill>
            <a:srgbClr val="22228B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168">
          <a:solidFill>
            <a:srgbClr val="22228B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168">
          <a:solidFill>
            <a:srgbClr val="22228B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168">
          <a:solidFill>
            <a:srgbClr val="22228B"/>
          </a:solidFill>
          <a:latin typeface="Times New Roman" pitchFamily="18" charset="0"/>
        </a:defRPr>
      </a:lvl5pPr>
      <a:lvl6pPr marL="329184" algn="ctr" rtl="0" fontAlgn="base">
        <a:spcBef>
          <a:spcPct val="0"/>
        </a:spcBef>
        <a:spcAft>
          <a:spcPct val="0"/>
        </a:spcAft>
        <a:defRPr sz="3168">
          <a:solidFill>
            <a:schemeClr val="tx2"/>
          </a:solidFill>
          <a:latin typeface="Times New Roman" pitchFamily="18" charset="0"/>
        </a:defRPr>
      </a:lvl6pPr>
      <a:lvl7pPr marL="658368" algn="ctr" rtl="0" fontAlgn="base">
        <a:spcBef>
          <a:spcPct val="0"/>
        </a:spcBef>
        <a:spcAft>
          <a:spcPct val="0"/>
        </a:spcAft>
        <a:defRPr sz="3168">
          <a:solidFill>
            <a:schemeClr val="tx2"/>
          </a:solidFill>
          <a:latin typeface="Times New Roman" pitchFamily="18" charset="0"/>
        </a:defRPr>
      </a:lvl7pPr>
      <a:lvl8pPr marL="987552" algn="ctr" rtl="0" fontAlgn="base">
        <a:spcBef>
          <a:spcPct val="0"/>
        </a:spcBef>
        <a:spcAft>
          <a:spcPct val="0"/>
        </a:spcAft>
        <a:defRPr sz="3168">
          <a:solidFill>
            <a:schemeClr val="tx2"/>
          </a:solidFill>
          <a:latin typeface="Times New Roman" pitchFamily="18" charset="0"/>
        </a:defRPr>
      </a:lvl8pPr>
      <a:lvl9pPr marL="1316736" algn="ctr" rtl="0" fontAlgn="base">
        <a:spcBef>
          <a:spcPct val="0"/>
        </a:spcBef>
        <a:spcAft>
          <a:spcPct val="0"/>
        </a:spcAft>
        <a:defRPr sz="3168">
          <a:solidFill>
            <a:schemeClr val="tx2"/>
          </a:solidFill>
          <a:latin typeface="Times New Roman" pitchFamily="18" charset="0"/>
        </a:defRPr>
      </a:lvl9pPr>
    </p:titleStyle>
    <p:bodyStyle>
      <a:lvl1pPr marL="246888" indent="-246888" algn="l" rtl="0" eaLnBrk="0" fontAlgn="base" hangingPunct="0">
        <a:spcBef>
          <a:spcPct val="20000"/>
        </a:spcBef>
        <a:spcAft>
          <a:spcPct val="0"/>
        </a:spcAft>
        <a:buChar char="•"/>
        <a:defRPr sz="2304">
          <a:solidFill>
            <a:schemeClr val="tx1"/>
          </a:solidFill>
          <a:latin typeface="+mn-lt"/>
          <a:ea typeface="+mn-ea"/>
          <a:cs typeface="+mn-cs"/>
        </a:defRPr>
      </a:lvl1pPr>
      <a:lvl2pPr marL="534924" indent="-205740" algn="l" rtl="0" eaLnBrk="0" fontAlgn="base" hangingPunct="0">
        <a:spcBef>
          <a:spcPct val="20000"/>
        </a:spcBef>
        <a:spcAft>
          <a:spcPct val="0"/>
        </a:spcAft>
        <a:buChar char="–"/>
        <a:defRPr sz="2016">
          <a:solidFill>
            <a:schemeClr val="tx1"/>
          </a:solidFill>
          <a:latin typeface="+mn-lt"/>
        </a:defRPr>
      </a:lvl2pPr>
      <a:lvl3pPr marL="822960" indent="-164592" algn="l" rtl="0" eaLnBrk="0" fontAlgn="base" hangingPunct="0">
        <a:spcBef>
          <a:spcPct val="20000"/>
        </a:spcBef>
        <a:spcAft>
          <a:spcPct val="0"/>
        </a:spcAft>
        <a:buChar char="•"/>
        <a:defRPr sz="1728">
          <a:solidFill>
            <a:schemeClr val="tx1"/>
          </a:solidFill>
          <a:latin typeface="+mn-lt"/>
        </a:defRPr>
      </a:lvl3pPr>
      <a:lvl4pPr marL="1152144" indent="-164592" algn="l" rtl="0" eaLnBrk="0" fontAlgn="base" hangingPunct="0">
        <a:spcBef>
          <a:spcPct val="20000"/>
        </a:spcBef>
        <a:spcAft>
          <a:spcPct val="0"/>
        </a:spcAft>
        <a:buChar char="–"/>
        <a:defRPr sz="1440">
          <a:solidFill>
            <a:schemeClr val="tx1"/>
          </a:solidFill>
          <a:latin typeface="+mn-lt"/>
        </a:defRPr>
      </a:lvl4pPr>
      <a:lvl5pPr marL="1481328" indent="-164592" algn="l" rtl="0" eaLnBrk="0" fontAlgn="base" hangingPunct="0">
        <a:spcBef>
          <a:spcPct val="20000"/>
        </a:spcBef>
        <a:spcAft>
          <a:spcPct val="0"/>
        </a:spcAft>
        <a:buChar char="»"/>
        <a:defRPr sz="1440">
          <a:solidFill>
            <a:schemeClr val="tx1"/>
          </a:solidFill>
          <a:latin typeface="+mn-lt"/>
        </a:defRPr>
      </a:lvl5pPr>
      <a:lvl6pPr marL="1810512" indent="-164592" algn="l" rtl="0" fontAlgn="base">
        <a:spcBef>
          <a:spcPct val="20000"/>
        </a:spcBef>
        <a:spcAft>
          <a:spcPct val="0"/>
        </a:spcAft>
        <a:buChar char="»"/>
        <a:defRPr sz="1440">
          <a:solidFill>
            <a:schemeClr val="tx1"/>
          </a:solidFill>
          <a:latin typeface="+mn-lt"/>
        </a:defRPr>
      </a:lvl6pPr>
      <a:lvl7pPr marL="2139696" indent="-164592" algn="l" rtl="0" fontAlgn="base">
        <a:spcBef>
          <a:spcPct val="20000"/>
        </a:spcBef>
        <a:spcAft>
          <a:spcPct val="0"/>
        </a:spcAft>
        <a:buChar char="»"/>
        <a:defRPr sz="1440">
          <a:solidFill>
            <a:schemeClr val="tx1"/>
          </a:solidFill>
          <a:latin typeface="+mn-lt"/>
        </a:defRPr>
      </a:lvl7pPr>
      <a:lvl8pPr marL="2468880" indent="-164592" algn="l" rtl="0" fontAlgn="base">
        <a:spcBef>
          <a:spcPct val="20000"/>
        </a:spcBef>
        <a:spcAft>
          <a:spcPct val="0"/>
        </a:spcAft>
        <a:buChar char="»"/>
        <a:defRPr sz="1440">
          <a:solidFill>
            <a:schemeClr val="tx1"/>
          </a:solidFill>
          <a:latin typeface="+mn-lt"/>
        </a:defRPr>
      </a:lvl8pPr>
      <a:lvl9pPr marL="2798064" indent="-164592" algn="l" rtl="0" fontAlgn="base">
        <a:spcBef>
          <a:spcPct val="20000"/>
        </a:spcBef>
        <a:spcAft>
          <a:spcPct val="0"/>
        </a:spcAft>
        <a:buChar char="»"/>
        <a:defRPr sz="144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58368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" algn="l" defTabSz="658368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2pPr>
      <a:lvl3pPr marL="658368" algn="l" defTabSz="658368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3pPr>
      <a:lvl4pPr marL="987552" algn="l" defTabSz="658368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4pPr>
      <a:lvl5pPr marL="1316736" algn="l" defTabSz="658368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algn="l" defTabSz="658368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6pPr>
      <a:lvl7pPr marL="1975104" algn="l" defTabSz="658368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7pPr>
      <a:lvl8pPr marL="2304288" algn="l" defTabSz="658368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8pPr>
      <a:lvl9pPr marL="2633472" algn="l" defTabSz="658368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533400"/>
            <a:ext cx="7924800" cy="4947882"/>
          </a:xfrm>
        </p:spPr>
        <p:txBody>
          <a:bodyPr/>
          <a:lstStyle/>
          <a:p>
            <a:pPr>
              <a:defRPr/>
            </a:pPr>
            <a:r>
              <a:rPr lang="en-ZA" altLang="en-US" dirty="0" smtClean="0">
                <a:solidFill>
                  <a:srgbClr val="FF0000"/>
                </a:solidFill>
                <a:latin typeface="Arial" charset="0"/>
              </a:rPr>
              <a:t>BAMBOO </a:t>
            </a:r>
            <a:r>
              <a:rPr lang="en-ZA" altLang="en-US" dirty="0">
                <a:solidFill>
                  <a:srgbClr val="FF0000"/>
                </a:solidFill>
                <a:latin typeface="Arial" charset="0"/>
              </a:rPr>
              <a:t>VALUE CHAIN OPPORTUNITIES WITHIN THE SOUTH AFRICAN </a:t>
            </a:r>
            <a:r>
              <a:rPr lang="en-ZA" altLang="en-US" dirty="0" smtClean="0">
                <a:solidFill>
                  <a:srgbClr val="FF0000"/>
                </a:solidFill>
                <a:latin typeface="Arial" charset="0"/>
              </a:rPr>
              <a:t>MARKET (PHOTO GALLERY)</a:t>
            </a:r>
            <a:r>
              <a:rPr lang="en-ZA" altLang="en-US" dirty="0">
                <a:solidFill>
                  <a:srgbClr val="FF0000"/>
                </a:solidFill>
                <a:latin typeface="Arial" charset="0"/>
              </a:rPr>
              <a:t/>
            </a:r>
            <a:br>
              <a:rPr lang="en-ZA" altLang="en-US" dirty="0">
                <a:solidFill>
                  <a:srgbClr val="FF0000"/>
                </a:solidFill>
                <a:latin typeface="Arial" charset="0"/>
              </a:rPr>
            </a:br>
            <a:r>
              <a:rPr lang="en-ZA" altLang="en-US" sz="2400" dirty="0" smtClean="0">
                <a:latin typeface="Arial" charset="0"/>
              </a:rPr>
              <a:t/>
            </a:r>
            <a:br>
              <a:rPr lang="en-ZA" altLang="en-US" sz="2400" dirty="0" smtClean="0">
                <a:latin typeface="Arial" charset="0"/>
              </a:rPr>
            </a:br>
            <a:r>
              <a:rPr lang="en-US" altLang="en-US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en-US" altLang="en-US" dirty="0" smtClean="0">
                <a:solidFill>
                  <a:srgbClr val="FFFFFF"/>
                </a:solidFill>
                <a:latin typeface="Arial" charset="0"/>
              </a:rPr>
            </a:br>
            <a:r>
              <a:rPr lang="en-US" altLang="en-US" sz="2800" b="0" dirty="0">
                <a:solidFill>
                  <a:srgbClr val="0000CC"/>
                </a:solidFill>
                <a:latin typeface="Arial" charset="0"/>
              </a:rPr>
              <a:t>Dr H</a:t>
            </a:r>
            <a:r>
              <a:rPr lang="en-US" altLang="en-US" sz="2800" b="0" dirty="0" smtClean="0">
                <a:solidFill>
                  <a:srgbClr val="0000CC"/>
                </a:solidFill>
                <a:latin typeface="Arial" charset="0"/>
              </a:rPr>
              <a:t>amman Oosthuizen</a:t>
            </a:r>
            <a:br>
              <a:rPr lang="en-US" altLang="en-US" sz="2800" b="0" dirty="0" smtClean="0">
                <a:solidFill>
                  <a:srgbClr val="0000CC"/>
                </a:solidFill>
                <a:latin typeface="Arial" charset="0"/>
              </a:rPr>
            </a:br>
            <a:r>
              <a:rPr lang="en-US" altLang="en-US" sz="2400" b="0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altLang="en-US" sz="2400" b="0" dirty="0">
                <a:solidFill>
                  <a:srgbClr val="0000CC"/>
                </a:solidFill>
                <a:latin typeface="Arial" charset="0"/>
              </a:rPr>
              <a:t/>
            </a:r>
            <a:br>
              <a:rPr lang="en-US" altLang="en-US" sz="2400" b="0" dirty="0">
                <a:solidFill>
                  <a:srgbClr val="0000CC"/>
                </a:solidFill>
                <a:latin typeface="Arial" charset="0"/>
              </a:rPr>
            </a:br>
            <a:r>
              <a:rPr lang="en-US" altLang="en-US" sz="2400" b="0" dirty="0" smtClean="0">
                <a:solidFill>
                  <a:srgbClr val="0000CC"/>
                </a:solidFill>
                <a:latin typeface="Arial" charset="0"/>
              </a:rPr>
              <a:t>Director: OABS</a:t>
            </a:r>
            <a:br>
              <a:rPr lang="en-US" altLang="en-US" sz="2400" b="0" dirty="0" smtClean="0">
                <a:solidFill>
                  <a:srgbClr val="0000CC"/>
                </a:solidFill>
                <a:latin typeface="Arial" charset="0"/>
              </a:rPr>
            </a:br>
            <a:r>
              <a:rPr lang="en-US" altLang="en-US" sz="2400" b="0" dirty="0" smtClean="0">
                <a:solidFill>
                  <a:srgbClr val="0000CC"/>
                </a:solidFill>
                <a:latin typeface="Arial" charset="0"/>
              </a:rPr>
              <a:t>Lecturer Extraordinary: Stellenbosch University</a:t>
            </a:r>
            <a:r>
              <a:rPr lang="en-US" altLang="en-US" sz="2400" i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/>
            </a:r>
            <a:br>
              <a:rPr lang="en-US" altLang="en-US" sz="2400" i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</a:br>
            <a:r>
              <a:rPr lang="en-US" altLang="en-US" sz="2800" dirty="0">
                <a:solidFill>
                  <a:srgbClr val="FFFFFF"/>
                </a:solidFill>
                <a:latin typeface="Arial" charset="0"/>
              </a:rPr>
              <a:t/>
            </a:r>
            <a:br>
              <a:rPr lang="en-US" altLang="en-US" sz="2800" dirty="0">
                <a:solidFill>
                  <a:srgbClr val="FFFFFF"/>
                </a:solidFill>
                <a:latin typeface="Arial" charset="0"/>
              </a:rPr>
            </a:br>
            <a:r>
              <a:rPr lang="en-US" altLang="en-US" sz="2800" dirty="0" smtClean="0">
                <a:solidFill>
                  <a:srgbClr val="FF0000"/>
                </a:solidFill>
                <a:latin typeface="Arial" charset="0"/>
              </a:rPr>
              <a:t>28 May 2018</a:t>
            </a:r>
            <a:endParaRPr lang="en-US" altLang="en-US" sz="2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9601200" y="5257800"/>
            <a:ext cx="76200" cy="76200"/>
          </a:xfrm>
          <a:prstGeom prst="star5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9372600" y="4038600"/>
            <a:ext cx="76200" cy="76200"/>
          </a:xfrm>
          <a:prstGeom prst="irregularSeal1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ZA" altLang="en-US" dirty="0"/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9372600" y="6096000"/>
            <a:ext cx="76200" cy="76200"/>
          </a:xfrm>
          <a:prstGeom prst="star5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>
            <a:off x="9601200" y="3276600"/>
            <a:ext cx="76200" cy="76200"/>
          </a:xfrm>
          <a:prstGeom prst="star5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0"/>
            <a:ext cx="7772400" cy="609600"/>
          </a:xfrm>
        </p:spPr>
        <p:txBody>
          <a:bodyPr/>
          <a:lstStyle/>
          <a:p>
            <a:r>
              <a:rPr lang="en-ZA" b="1" dirty="0"/>
              <a:t>Bamboo Photo </a:t>
            </a:r>
            <a:r>
              <a:rPr lang="en-ZA" b="1" dirty="0" smtClean="0"/>
              <a:t>Gallery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066800"/>
            <a:ext cx="9144000" cy="4114800"/>
          </a:xfrm>
        </p:spPr>
        <p:txBody>
          <a:bodyPr/>
          <a:lstStyle/>
          <a:p>
            <a:endParaRPr lang="nl-NL" sz="3200" dirty="0" smtClean="0"/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Z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609" y="1295400"/>
            <a:ext cx="9257202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3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0"/>
            <a:ext cx="7772400" cy="609600"/>
          </a:xfrm>
        </p:spPr>
        <p:txBody>
          <a:bodyPr/>
          <a:lstStyle/>
          <a:p>
            <a:r>
              <a:rPr lang="en-ZA" b="1" dirty="0"/>
              <a:t>Bamboo Photo </a:t>
            </a:r>
            <a:r>
              <a:rPr lang="en-ZA" b="1" dirty="0" smtClean="0"/>
              <a:t>Gallery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066800"/>
            <a:ext cx="9144000" cy="4114800"/>
          </a:xfrm>
        </p:spPr>
        <p:txBody>
          <a:bodyPr/>
          <a:lstStyle/>
          <a:p>
            <a:endParaRPr lang="nl-NL" sz="3200" dirty="0" smtClean="0"/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Z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3860"/>
            <a:ext cx="9156477" cy="394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6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0"/>
            <a:ext cx="7772400" cy="609600"/>
          </a:xfrm>
        </p:spPr>
        <p:txBody>
          <a:bodyPr/>
          <a:lstStyle/>
          <a:p>
            <a:r>
              <a:rPr lang="en-ZA" b="1" dirty="0"/>
              <a:t>Bamboo Photo </a:t>
            </a:r>
            <a:r>
              <a:rPr lang="en-ZA" b="1" dirty="0" smtClean="0"/>
              <a:t>Gallery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066800"/>
            <a:ext cx="9144000" cy="4114800"/>
          </a:xfrm>
        </p:spPr>
        <p:txBody>
          <a:bodyPr/>
          <a:lstStyle/>
          <a:p>
            <a:endParaRPr lang="nl-NL" sz="3200" dirty="0" smtClean="0"/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Z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97" y="1295400"/>
            <a:ext cx="9173083" cy="398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7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0"/>
            <a:ext cx="7772400" cy="609600"/>
          </a:xfrm>
        </p:spPr>
        <p:txBody>
          <a:bodyPr/>
          <a:lstStyle/>
          <a:p>
            <a:r>
              <a:rPr lang="en-ZA" b="1" dirty="0"/>
              <a:t>Bamboo Photo </a:t>
            </a:r>
            <a:r>
              <a:rPr lang="en-ZA" b="1" dirty="0" smtClean="0"/>
              <a:t>Gallery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066800"/>
            <a:ext cx="9144000" cy="4114800"/>
          </a:xfrm>
        </p:spPr>
        <p:txBody>
          <a:bodyPr/>
          <a:lstStyle/>
          <a:p>
            <a:endParaRPr lang="nl-NL" sz="3200" dirty="0" smtClean="0"/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Z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6" y="1295399"/>
            <a:ext cx="9133114" cy="406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5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0"/>
            <a:ext cx="7772400" cy="609600"/>
          </a:xfrm>
        </p:spPr>
        <p:txBody>
          <a:bodyPr/>
          <a:lstStyle/>
          <a:p>
            <a:r>
              <a:rPr lang="en-ZA" b="1" dirty="0"/>
              <a:t>Bamboo Photo </a:t>
            </a:r>
            <a:r>
              <a:rPr lang="en-ZA" b="1" dirty="0" smtClean="0"/>
              <a:t>Gallery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066800"/>
            <a:ext cx="9144000" cy="4114800"/>
          </a:xfrm>
        </p:spPr>
        <p:txBody>
          <a:bodyPr/>
          <a:lstStyle/>
          <a:p>
            <a:endParaRPr lang="nl-NL" sz="3200" dirty="0" smtClean="0"/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Z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8" y="1099127"/>
            <a:ext cx="9145138" cy="453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2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0"/>
            <a:ext cx="7772400" cy="609600"/>
          </a:xfrm>
        </p:spPr>
        <p:txBody>
          <a:bodyPr/>
          <a:lstStyle/>
          <a:p>
            <a:r>
              <a:rPr lang="en-ZA" b="1" dirty="0"/>
              <a:t>Bamboo Photo </a:t>
            </a:r>
            <a:r>
              <a:rPr lang="en-ZA" b="1" dirty="0" smtClean="0"/>
              <a:t>Gallery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066800"/>
            <a:ext cx="9144000" cy="4114800"/>
          </a:xfrm>
        </p:spPr>
        <p:txBody>
          <a:bodyPr/>
          <a:lstStyle/>
          <a:p>
            <a:endParaRPr lang="nl-NL" sz="3200" dirty="0" smtClean="0"/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Z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22" y="1142999"/>
            <a:ext cx="9169022" cy="408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1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0"/>
            <a:ext cx="7772400" cy="609600"/>
          </a:xfrm>
        </p:spPr>
        <p:txBody>
          <a:bodyPr/>
          <a:lstStyle/>
          <a:p>
            <a:r>
              <a:rPr lang="en-ZA" b="1" dirty="0"/>
              <a:t>Bamboo Photo </a:t>
            </a:r>
            <a:r>
              <a:rPr lang="en-ZA" b="1" dirty="0" smtClean="0"/>
              <a:t>Gallery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066800"/>
            <a:ext cx="9144000" cy="4114800"/>
          </a:xfrm>
        </p:spPr>
        <p:txBody>
          <a:bodyPr/>
          <a:lstStyle/>
          <a:p>
            <a:endParaRPr lang="nl-NL" sz="3200" dirty="0" smtClean="0"/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Z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54886" cy="402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3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0"/>
            <a:ext cx="7772400" cy="609600"/>
          </a:xfrm>
        </p:spPr>
        <p:txBody>
          <a:bodyPr/>
          <a:lstStyle/>
          <a:p>
            <a:r>
              <a:rPr lang="en-ZA" b="1" dirty="0"/>
              <a:t>Bamboo Photo </a:t>
            </a:r>
            <a:r>
              <a:rPr lang="en-ZA" b="1" dirty="0" smtClean="0"/>
              <a:t>Gallery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066800"/>
            <a:ext cx="9144000" cy="4114800"/>
          </a:xfrm>
        </p:spPr>
        <p:txBody>
          <a:bodyPr/>
          <a:lstStyle/>
          <a:p>
            <a:endParaRPr lang="nl-NL" sz="3200" dirty="0" smtClean="0"/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Z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2722"/>
            <a:ext cx="9144000" cy="398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9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0"/>
            <a:ext cx="7772400" cy="609600"/>
          </a:xfrm>
        </p:spPr>
        <p:txBody>
          <a:bodyPr/>
          <a:lstStyle/>
          <a:p>
            <a:r>
              <a:rPr lang="en-ZA" b="1" dirty="0"/>
              <a:t>Bamboo Photo </a:t>
            </a:r>
            <a:r>
              <a:rPr lang="en-ZA" b="1" dirty="0" smtClean="0"/>
              <a:t>Gallery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066800"/>
            <a:ext cx="9144000" cy="4114800"/>
          </a:xfrm>
        </p:spPr>
        <p:txBody>
          <a:bodyPr/>
          <a:lstStyle/>
          <a:p>
            <a:endParaRPr lang="nl-NL" sz="3200" dirty="0" smtClean="0"/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Z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53057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0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0"/>
            <a:ext cx="7772400" cy="609600"/>
          </a:xfrm>
        </p:spPr>
        <p:txBody>
          <a:bodyPr/>
          <a:lstStyle/>
          <a:p>
            <a:r>
              <a:rPr lang="en-ZA" b="1" dirty="0"/>
              <a:t>Bamboo Photo </a:t>
            </a:r>
            <a:r>
              <a:rPr lang="en-ZA" b="1" dirty="0" smtClean="0"/>
              <a:t>Gallery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066800"/>
            <a:ext cx="9144000" cy="4114800"/>
          </a:xfrm>
        </p:spPr>
        <p:txBody>
          <a:bodyPr/>
          <a:lstStyle/>
          <a:p>
            <a:endParaRPr lang="nl-NL" sz="3200" dirty="0" smtClean="0"/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Z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00" y="1086134"/>
            <a:ext cx="9163985" cy="395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3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0"/>
            <a:ext cx="7772400" cy="609600"/>
          </a:xfrm>
        </p:spPr>
        <p:txBody>
          <a:bodyPr/>
          <a:lstStyle/>
          <a:p>
            <a:r>
              <a:rPr lang="en-ZA" sz="4800" b="1" dirty="0" smtClean="0"/>
              <a:t>The </a:t>
            </a:r>
            <a:r>
              <a:rPr lang="en-ZA" sz="4800" b="1" dirty="0"/>
              <a:t>Ode to </a:t>
            </a:r>
            <a:r>
              <a:rPr lang="en-ZA" sz="4800" b="1" dirty="0" smtClean="0"/>
              <a:t>Bamboo</a:t>
            </a:r>
            <a:endParaRPr lang="en-ZA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066800"/>
            <a:ext cx="9144000" cy="4114800"/>
          </a:xfrm>
        </p:spPr>
        <p:txBody>
          <a:bodyPr/>
          <a:lstStyle/>
          <a:p>
            <a:endParaRPr lang="nl-NL" sz="3200" dirty="0" smtClean="0"/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ZA" sz="2800" dirty="0"/>
          </a:p>
        </p:txBody>
      </p:sp>
      <p:sp>
        <p:nvSpPr>
          <p:cNvPr id="5" name="Rectangle 4"/>
          <p:cNvSpPr/>
          <p:nvPr/>
        </p:nvSpPr>
        <p:spPr>
          <a:xfrm>
            <a:off x="0" y="685800"/>
            <a:ext cx="91440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/>
              <a:t>“</a:t>
            </a:r>
            <a:r>
              <a:rPr lang="en-ZA" sz="2400" dirty="0"/>
              <a:t>A man can sit in a bamboo house under a bamboo roof, on a bamboo chair at a bamboo table, with a bamboo hat on his head and bamboo sandals on his feet.  He can at the same time hold in one hand a bamboo bowl, in the other hand bamboo chopsticks and eat bamboo sprouts.  When through with his meal, which has been cooked over a bamboo fire, the table may be washed with a bamboo cloth, and he can fan himself with a bamboo fan, take a siesta on a bamboo bed, lying on a bamboo mat with his head resting on a bamboo pillow.  His child might be lying in a bamboo cradle, playing with a bamboo toy.  On rising he would smoke a bamboo pipe and taking a bamboo pen, write on bamboo paper, or carry his articles in bamboo baskets suspended from a bamboo pole, with a bamboo umbrella over his head.   He might then take a walk over a bamboo suspension bridge, drink water from a bamboo ladle, and scrape himself with a bamboo scraper</a:t>
            </a:r>
            <a:r>
              <a:rPr lang="en-ZA" sz="2400" dirty="0" smtClean="0"/>
              <a:t>.”</a:t>
            </a:r>
          </a:p>
          <a:p>
            <a:r>
              <a:rPr lang="en-ZA" i="1" dirty="0" smtClean="0"/>
              <a:t>							William </a:t>
            </a:r>
            <a:r>
              <a:rPr lang="en-ZA" i="1" dirty="0"/>
              <a:t>Edgar </a:t>
            </a:r>
            <a:r>
              <a:rPr lang="en-ZA" i="1" dirty="0" err="1"/>
              <a:t>Geil</a:t>
            </a:r>
            <a:endParaRPr lang="en-ZA" i="1" dirty="0"/>
          </a:p>
        </p:txBody>
      </p:sp>
    </p:spTree>
    <p:extLst>
      <p:ext uri="{BB962C8B-B14F-4D97-AF65-F5344CB8AC3E}">
        <p14:creationId xmlns:p14="http://schemas.microsoft.com/office/powerpoint/2010/main" val="18818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0"/>
            <a:ext cx="7772400" cy="609600"/>
          </a:xfrm>
        </p:spPr>
        <p:txBody>
          <a:bodyPr/>
          <a:lstStyle/>
          <a:p>
            <a:r>
              <a:rPr lang="en-ZA" b="1" dirty="0"/>
              <a:t>Bamboo Photo </a:t>
            </a:r>
            <a:r>
              <a:rPr lang="en-ZA" b="1" dirty="0" smtClean="0"/>
              <a:t>Gallery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066800"/>
            <a:ext cx="9144000" cy="4114800"/>
          </a:xfrm>
        </p:spPr>
        <p:txBody>
          <a:bodyPr/>
          <a:lstStyle/>
          <a:p>
            <a:endParaRPr lang="nl-NL" sz="3200" dirty="0" smtClean="0"/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Z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61" y="1219199"/>
            <a:ext cx="9151961" cy="397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4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0"/>
            <a:ext cx="7772400" cy="609600"/>
          </a:xfrm>
        </p:spPr>
        <p:txBody>
          <a:bodyPr/>
          <a:lstStyle/>
          <a:p>
            <a:r>
              <a:rPr lang="en-ZA" b="1" dirty="0"/>
              <a:t>Bamboo Photo </a:t>
            </a:r>
            <a:r>
              <a:rPr lang="en-ZA" b="1" dirty="0" smtClean="0"/>
              <a:t>Gallery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066800"/>
            <a:ext cx="9144000" cy="4114800"/>
          </a:xfrm>
        </p:spPr>
        <p:txBody>
          <a:bodyPr/>
          <a:lstStyle/>
          <a:p>
            <a:endParaRPr lang="nl-NL" sz="3200" dirty="0" smtClean="0"/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Z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199"/>
            <a:ext cx="9144000" cy="403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7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0"/>
            <a:ext cx="7772400" cy="609600"/>
          </a:xfrm>
        </p:spPr>
        <p:txBody>
          <a:bodyPr/>
          <a:lstStyle/>
          <a:p>
            <a:r>
              <a:rPr lang="en-ZA" b="1" dirty="0"/>
              <a:t>Bamboo Photo </a:t>
            </a:r>
            <a:r>
              <a:rPr lang="en-ZA" b="1" dirty="0" smtClean="0"/>
              <a:t>Gallery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066800"/>
            <a:ext cx="9144000" cy="4114800"/>
          </a:xfrm>
        </p:spPr>
        <p:txBody>
          <a:bodyPr/>
          <a:lstStyle/>
          <a:p>
            <a:endParaRPr lang="nl-NL" sz="3200" dirty="0" smtClean="0"/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Z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434" y="1219199"/>
            <a:ext cx="9172433" cy="399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5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0"/>
            <a:ext cx="7772400" cy="609600"/>
          </a:xfrm>
        </p:spPr>
        <p:txBody>
          <a:bodyPr/>
          <a:lstStyle/>
          <a:p>
            <a:r>
              <a:rPr lang="en-ZA" b="1" dirty="0"/>
              <a:t>Bamboo Photo </a:t>
            </a:r>
            <a:r>
              <a:rPr lang="en-ZA" b="1" dirty="0" smtClean="0"/>
              <a:t>Gallery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066800"/>
            <a:ext cx="9144000" cy="4114800"/>
          </a:xfrm>
        </p:spPr>
        <p:txBody>
          <a:bodyPr/>
          <a:lstStyle/>
          <a:p>
            <a:endParaRPr lang="nl-NL" sz="3200" dirty="0" smtClean="0"/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ZA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54886" cy="407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7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0"/>
            <a:ext cx="7772400" cy="609600"/>
          </a:xfrm>
        </p:spPr>
        <p:txBody>
          <a:bodyPr/>
          <a:lstStyle/>
          <a:p>
            <a:r>
              <a:rPr lang="en-ZA" b="1" dirty="0"/>
              <a:t>Bamboo Photo </a:t>
            </a:r>
            <a:r>
              <a:rPr lang="en-ZA" b="1" dirty="0" smtClean="0"/>
              <a:t>Gallery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066800"/>
            <a:ext cx="9144000" cy="4114800"/>
          </a:xfrm>
        </p:spPr>
        <p:txBody>
          <a:bodyPr/>
          <a:lstStyle/>
          <a:p>
            <a:endParaRPr lang="nl-NL" sz="3200" dirty="0" smtClean="0"/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Z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397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2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0"/>
            <a:ext cx="7772400" cy="609600"/>
          </a:xfrm>
        </p:spPr>
        <p:txBody>
          <a:bodyPr/>
          <a:lstStyle/>
          <a:p>
            <a:r>
              <a:rPr lang="en-ZA" b="1" dirty="0"/>
              <a:t>Bamboo Photo </a:t>
            </a:r>
            <a:r>
              <a:rPr lang="en-ZA" b="1" dirty="0" smtClean="0"/>
              <a:t>Gallery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066800"/>
            <a:ext cx="9144000" cy="4114800"/>
          </a:xfrm>
        </p:spPr>
        <p:txBody>
          <a:bodyPr/>
          <a:lstStyle/>
          <a:p>
            <a:endParaRPr lang="nl-NL" sz="3200" dirty="0" smtClean="0"/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Z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59" y="1175863"/>
            <a:ext cx="9170159" cy="400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7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0"/>
            <a:ext cx="7772400" cy="609600"/>
          </a:xfrm>
        </p:spPr>
        <p:txBody>
          <a:bodyPr/>
          <a:lstStyle/>
          <a:p>
            <a:r>
              <a:rPr lang="en-ZA" b="1" dirty="0"/>
              <a:t>Bamboo Photo </a:t>
            </a:r>
            <a:r>
              <a:rPr lang="en-ZA" b="1" dirty="0" smtClean="0"/>
              <a:t>Gallery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066800"/>
            <a:ext cx="9144000" cy="4114800"/>
          </a:xfrm>
        </p:spPr>
        <p:txBody>
          <a:bodyPr/>
          <a:lstStyle/>
          <a:p>
            <a:endParaRPr lang="nl-NL" sz="3200" dirty="0" smtClean="0"/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Z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060" y="1248770"/>
            <a:ext cx="918481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0"/>
            <a:ext cx="7772400" cy="609600"/>
          </a:xfrm>
        </p:spPr>
        <p:txBody>
          <a:bodyPr/>
          <a:lstStyle/>
          <a:p>
            <a:r>
              <a:rPr lang="en-ZA" b="1" dirty="0"/>
              <a:t>Bamboo Photo </a:t>
            </a:r>
            <a:r>
              <a:rPr lang="en-ZA" b="1" dirty="0" smtClean="0"/>
              <a:t>Gallery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066800"/>
            <a:ext cx="9144000" cy="4114800"/>
          </a:xfrm>
        </p:spPr>
        <p:txBody>
          <a:bodyPr/>
          <a:lstStyle/>
          <a:p>
            <a:endParaRPr lang="nl-NL" sz="3200" dirty="0" smtClean="0"/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Z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75" y="1295399"/>
            <a:ext cx="9150175" cy="404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7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0"/>
            <a:ext cx="7772400" cy="609600"/>
          </a:xfrm>
        </p:spPr>
        <p:txBody>
          <a:bodyPr/>
          <a:lstStyle/>
          <a:p>
            <a:r>
              <a:rPr lang="en-ZA" b="1" dirty="0"/>
              <a:t>Bamboo Photo </a:t>
            </a:r>
            <a:r>
              <a:rPr lang="en-ZA" b="1" dirty="0" smtClean="0"/>
              <a:t>Gallery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066800"/>
            <a:ext cx="9144000" cy="4114800"/>
          </a:xfrm>
        </p:spPr>
        <p:txBody>
          <a:bodyPr/>
          <a:lstStyle/>
          <a:p>
            <a:endParaRPr lang="nl-NL" sz="3200" dirty="0" smtClean="0"/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Z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1295400"/>
            <a:ext cx="9207343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6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0"/>
            <a:ext cx="7772400" cy="609600"/>
          </a:xfrm>
        </p:spPr>
        <p:txBody>
          <a:bodyPr/>
          <a:lstStyle/>
          <a:p>
            <a:r>
              <a:rPr lang="en-ZA" b="1" dirty="0"/>
              <a:t>Bamboo Photo </a:t>
            </a:r>
            <a:r>
              <a:rPr lang="en-ZA" b="1" dirty="0" smtClean="0"/>
              <a:t>Gallery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066800"/>
            <a:ext cx="9144000" cy="4114800"/>
          </a:xfrm>
        </p:spPr>
        <p:txBody>
          <a:bodyPr/>
          <a:lstStyle/>
          <a:p>
            <a:endParaRPr lang="nl-NL" sz="3200" dirty="0" smtClean="0"/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Z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786" y="1066800"/>
            <a:ext cx="6934200" cy="518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4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0"/>
            <a:ext cx="7772400" cy="609600"/>
          </a:xfrm>
        </p:spPr>
        <p:txBody>
          <a:bodyPr/>
          <a:lstStyle/>
          <a:p>
            <a:r>
              <a:rPr lang="en-ZA" b="1" dirty="0" smtClean="0"/>
              <a:t>Bamboo Photo Gallery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066800"/>
            <a:ext cx="9144000" cy="4114800"/>
          </a:xfrm>
        </p:spPr>
        <p:txBody>
          <a:bodyPr/>
          <a:lstStyle/>
          <a:p>
            <a:endParaRPr lang="nl-NL" sz="3200" dirty="0" smtClean="0"/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Z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671" y="1219200"/>
            <a:ext cx="9207113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5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0"/>
            <a:ext cx="7772400" cy="609600"/>
          </a:xfrm>
        </p:spPr>
        <p:txBody>
          <a:bodyPr/>
          <a:lstStyle/>
          <a:p>
            <a:r>
              <a:rPr lang="en-ZA" b="1" dirty="0"/>
              <a:t>Bamboo Photo </a:t>
            </a:r>
            <a:r>
              <a:rPr lang="en-ZA" b="1" dirty="0" smtClean="0"/>
              <a:t>Gallery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066800"/>
            <a:ext cx="9144000" cy="4114800"/>
          </a:xfrm>
        </p:spPr>
        <p:txBody>
          <a:bodyPr/>
          <a:lstStyle/>
          <a:p>
            <a:endParaRPr lang="nl-NL" sz="3200" dirty="0" smtClean="0"/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Z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4" y="1092958"/>
            <a:ext cx="9187030" cy="408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3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0"/>
            <a:ext cx="7772400" cy="609600"/>
          </a:xfrm>
        </p:spPr>
        <p:txBody>
          <a:bodyPr/>
          <a:lstStyle/>
          <a:p>
            <a:r>
              <a:rPr lang="en-ZA" b="1" dirty="0"/>
              <a:t>Bamboo Photo </a:t>
            </a:r>
            <a:r>
              <a:rPr lang="en-ZA" b="1" dirty="0" smtClean="0"/>
              <a:t>Gallery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066800"/>
            <a:ext cx="9144000" cy="4114800"/>
          </a:xfrm>
        </p:spPr>
        <p:txBody>
          <a:bodyPr/>
          <a:lstStyle/>
          <a:p>
            <a:endParaRPr lang="nl-NL" sz="3200" dirty="0" smtClean="0"/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Z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9394"/>
            <a:ext cx="9210974" cy="403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2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0"/>
            <a:ext cx="7772400" cy="609600"/>
          </a:xfrm>
        </p:spPr>
        <p:txBody>
          <a:bodyPr/>
          <a:lstStyle/>
          <a:p>
            <a:r>
              <a:rPr lang="en-ZA" b="1" dirty="0"/>
              <a:t>Bamboo Photo </a:t>
            </a:r>
            <a:r>
              <a:rPr lang="en-ZA" b="1" dirty="0" smtClean="0"/>
              <a:t>Gallery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066800"/>
            <a:ext cx="9144000" cy="4114800"/>
          </a:xfrm>
        </p:spPr>
        <p:txBody>
          <a:bodyPr/>
          <a:lstStyle/>
          <a:p>
            <a:endParaRPr lang="nl-NL" sz="3200" dirty="0" smtClean="0"/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Z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58851"/>
            <a:ext cx="9129177" cy="402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0"/>
            <a:ext cx="7772400" cy="609600"/>
          </a:xfrm>
        </p:spPr>
        <p:txBody>
          <a:bodyPr/>
          <a:lstStyle/>
          <a:p>
            <a:r>
              <a:rPr lang="en-ZA" b="1" dirty="0"/>
              <a:t>Bamboo Photo </a:t>
            </a:r>
            <a:r>
              <a:rPr lang="en-ZA" b="1" dirty="0" smtClean="0"/>
              <a:t>Gallery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066800"/>
            <a:ext cx="9144000" cy="4114800"/>
          </a:xfrm>
        </p:spPr>
        <p:txBody>
          <a:bodyPr/>
          <a:lstStyle/>
          <a:p>
            <a:endParaRPr lang="nl-NL" sz="3200" dirty="0" smtClean="0"/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ZA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60" y="768206"/>
            <a:ext cx="4550228" cy="4006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725806"/>
            <a:ext cx="4572000" cy="416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3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0"/>
            <a:ext cx="7772400" cy="609600"/>
          </a:xfrm>
        </p:spPr>
        <p:txBody>
          <a:bodyPr/>
          <a:lstStyle/>
          <a:p>
            <a:r>
              <a:rPr lang="en-ZA" b="1" dirty="0"/>
              <a:t>Bamboo Photo </a:t>
            </a:r>
            <a:r>
              <a:rPr lang="en-ZA" b="1" dirty="0" smtClean="0"/>
              <a:t>Gallery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066800"/>
            <a:ext cx="9144000" cy="4114800"/>
          </a:xfrm>
        </p:spPr>
        <p:txBody>
          <a:bodyPr/>
          <a:lstStyle/>
          <a:p>
            <a:endParaRPr lang="nl-NL" sz="3200" dirty="0" smtClean="0"/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Z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1066800"/>
            <a:ext cx="9206753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9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0"/>
            <a:ext cx="7772400" cy="609600"/>
          </a:xfrm>
        </p:spPr>
        <p:txBody>
          <a:bodyPr/>
          <a:lstStyle/>
          <a:p>
            <a:r>
              <a:rPr lang="en-ZA" b="1" dirty="0"/>
              <a:t>Bamboo Photo </a:t>
            </a:r>
            <a:r>
              <a:rPr lang="en-ZA" b="1" dirty="0" smtClean="0"/>
              <a:t>Gallery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066800"/>
            <a:ext cx="9144000" cy="4114800"/>
          </a:xfrm>
        </p:spPr>
        <p:txBody>
          <a:bodyPr/>
          <a:lstStyle/>
          <a:p>
            <a:endParaRPr lang="nl-NL" sz="3200" dirty="0" smtClean="0"/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Z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00" y="1247633"/>
            <a:ext cx="913003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1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0"/>
            <a:ext cx="7772400" cy="609600"/>
          </a:xfrm>
        </p:spPr>
        <p:txBody>
          <a:bodyPr/>
          <a:lstStyle/>
          <a:p>
            <a:r>
              <a:rPr lang="en-ZA" b="1" dirty="0"/>
              <a:t>Bamboo Photo </a:t>
            </a:r>
            <a:r>
              <a:rPr lang="en-ZA" b="1" dirty="0" smtClean="0"/>
              <a:t>Gallery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066800"/>
            <a:ext cx="9144000" cy="4114800"/>
          </a:xfrm>
        </p:spPr>
        <p:txBody>
          <a:bodyPr/>
          <a:lstStyle/>
          <a:p>
            <a:endParaRPr lang="nl-NL" sz="3200" dirty="0" smtClean="0"/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ZA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29" y="838200"/>
            <a:ext cx="7532914" cy="566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8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0"/>
            <a:ext cx="7772400" cy="609600"/>
          </a:xfrm>
        </p:spPr>
        <p:txBody>
          <a:bodyPr/>
          <a:lstStyle/>
          <a:p>
            <a:r>
              <a:rPr lang="en-ZA" b="1" dirty="0"/>
              <a:t>Bamboo Photo </a:t>
            </a:r>
            <a:r>
              <a:rPr lang="en-ZA" b="1" dirty="0" smtClean="0"/>
              <a:t>Gallery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066800"/>
            <a:ext cx="9144000" cy="4114800"/>
          </a:xfrm>
        </p:spPr>
        <p:txBody>
          <a:bodyPr/>
          <a:lstStyle/>
          <a:p>
            <a:endParaRPr lang="nl-NL" sz="3200" dirty="0" smtClean="0"/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Z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54886" cy="404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3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0"/>
            <a:ext cx="7772400" cy="609600"/>
          </a:xfrm>
        </p:spPr>
        <p:txBody>
          <a:bodyPr/>
          <a:lstStyle/>
          <a:p>
            <a:r>
              <a:rPr lang="en-ZA" b="1" dirty="0"/>
              <a:t>Bamboo Photo </a:t>
            </a:r>
            <a:r>
              <a:rPr lang="en-ZA" b="1" dirty="0" smtClean="0"/>
              <a:t>Gallery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066800"/>
            <a:ext cx="9144000" cy="4114800"/>
          </a:xfrm>
        </p:spPr>
        <p:txBody>
          <a:bodyPr/>
          <a:lstStyle/>
          <a:p>
            <a:endParaRPr lang="nl-NL" sz="3200" dirty="0" smtClean="0"/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Z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0683"/>
            <a:ext cx="9144000" cy="394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7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0"/>
            <a:ext cx="7772400" cy="609600"/>
          </a:xfrm>
        </p:spPr>
        <p:txBody>
          <a:bodyPr/>
          <a:lstStyle/>
          <a:p>
            <a:r>
              <a:rPr lang="en-ZA" b="1" dirty="0"/>
              <a:t>Bamboo Photo </a:t>
            </a:r>
            <a:r>
              <a:rPr lang="en-ZA" b="1" dirty="0" smtClean="0"/>
              <a:t>Gallery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066800"/>
            <a:ext cx="9144000" cy="4114800"/>
          </a:xfrm>
        </p:spPr>
        <p:txBody>
          <a:bodyPr/>
          <a:lstStyle/>
          <a:p>
            <a:endParaRPr lang="nl-NL" sz="3200" dirty="0" smtClean="0"/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Z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9" y="1371600"/>
            <a:ext cx="9127427" cy="397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8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0"/>
            <a:ext cx="7772400" cy="609600"/>
          </a:xfrm>
        </p:spPr>
        <p:txBody>
          <a:bodyPr/>
          <a:lstStyle/>
          <a:p>
            <a:r>
              <a:rPr lang="en-ZA" b="1" dirty="0"/>
              <a:t>Bamboo Photo </a:t>
            </a:r>
            <a:r>
              <a:rPr lang="en-ZA" b="1" dirty="0" smtClean="0"/>
              <a:t>Gallery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066800"/>
            <a:ext cx="9144000" cy="4114800"/>
          </a:xfrm>
        </p:spPr>
        <p:txBody>
          <a:bodyPr/>
          <a:lstStyle/>
          <a:p>
            <a:endParaRPr lang="nl-NL" sz="3200" dirty="0" smtClean="0"/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Z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228702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3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146978" y="570258"/>
            <a:ext cx="2893529" cy="74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26">
                <a:solidFill>
                  <a:srgbClr val="99FFCC"/>
                </a:solidFill>
                <a:latin typeface="Broadway" pitchFamily="82" charset="0"/>
                <a:cs typeface="Arial" panose="020B0604020202020204" pitchFamily="34" charset="0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81345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389063" y="152400"/>
            <a:ext cx="6365875" cy="762000"/>
          </a:xfrm>
        </p:spPr>
        <p:txBody>
          <a:bodyPr/>
          <a:lstStyle/>
          <a:p>
            <a:r>
              <a:rPr lang="en-ZA" dirty="0" smtClean="0"/>
              <a:t>THE END</a:t>
            </a:r>
          </a:p>
        </p:txBody>
      </p:sp>
      <p:sp>
        <p:nvSpPr>
          <p:cNvPr id="18435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295400"/>
            <a:ext cx="8382000" cy="4495800"/>
          </a:xfrm>
        </p:spPr>
        <p:txBody>
          <a:bodyPr/>
          <a:lstStyle/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pPr algn="ctr">
              <a:buNone/>
            </a:pPr>
            <a:r>
              <a:rPr lang="en-ZA" sz="4800" dirty="0" smtClean="0">
                <a:latin typeface="Lucida Handwriting" pitchFamily="66" charset="0"/>
                <a:cs typeface="Consolas" pitchFamily="49" charset="0"/>
              </a:rPr>
              <a:t>Thank you !</a:t>
            </a:r>
          </a:p>
        </p:txBody>
      </p:sp>
      <p:graphicFrame>
        <p:nvGraphicFramePr>
          <p:cNvPr id="99330" name="Object 14"/>
          <p:cNvGraphicFramePr>
            <a:graphicFrameLocks noChangeAspect="1"/>
          </p:cNvGraphicFramePr>
          <p:nvPr/>
        </p:nvGraphicFramePr>
        <p:xfrm>
          <a:off x="2895600" y="1371600"/>
          <a:ext cx="3413220" cy="268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Clip" r:id="rId3" imgW="4000500" imgH="3148013" progId="">
                  <p:embed/>
                </p:oleObj>
              </mc:Choice>
              <mc:Fallback>
                <p:oleObj name="Clip" r:id="rId3" imgW="4000500" imgH="3148013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371600"/>
                        <a:ext cx="3413220" cy="268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778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0"/>
            <a:ext cx="7772400" cy="609600"/>
          </a:xfrm>
        </p:spPr>
        <p:txBody>
          <a:bodyPr/>
          <a:lstStyle/>
          <a:p>
            <a:r>
              <a:rPr lang="en-ZA" b="1" dirty="0"/>
              <a:t>Bamboo Photo </a:t>
            </a:r>
            <a:r>
              <a:rPr lang="en-ZA" b="1" dirty="0" smtClean="0"/>
              <a:t>Gallery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066800"/>
            <a:ext cx="9144000" cy="4114800"/>
          </a:xfrm>
        </p:spPr>
        <p:txBody>
          <a:bodyPr/>
          <a:lstStyle/>
          <a:p>
            <a:endParaRPr lang="nl-NL" sz="3200" dirty="0" smtClean="0"/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Z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95400"/>
            <a:ext cx="9165149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9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0"/>
            <a:ext cx="7772400" cy="609600"/>
          </a:xfrm>
        </p:spPr>
        <p:txBody>
          <a:bodyPr/>
          <a:lstStyle/>
          <a:p>
            <a:r>
              <a:rPr lang="en-ZA" b="1" dirty="0"/>
              <a:t>Bamboo Photo </a:t>
            </a:r>
            <a:r>
              <a:rPr lang="en-ZA" b="1" dirty="0" smtClean="0"/>
              <a:t>Gallery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066800"/>
            <a:ext cx="9144000" cy="4114800"/>
          </a:xfrm>
        </p:spPr>
        <p:txBody>
          <a:bodyPr/>
          <a:lstStyle/>
          <a:p>
            <a:endParaRPr lang="nl-NL" sz="3200" dirty="0" smtClean="0"/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Z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71600"/>
            <a:ext cx="9123639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8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0"/>
            <a:ext cx="7772400" cy="609600"/>
          </a:xfrm>
        </p:spPr>
        <p:txBody>
          <a:bodyPr/>
          <a:lstStyle/>
          <a:p>
            <a:r>
              <a:rPr lang="en-ZA" b="1" dirty="0"/>
              <a:t>Bamboo Photo </a:t>
            </a:r>
            <a:r>
              <a:rPr lang="en-ZA" b="1" dirty="0" smtClean="0"/>
              <a:t>Gallery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066800"/>
            <a:ext cx="9144000" cy="4114800"/>
          </a:xfrm>
        </p:spPr>
        <p:txBody>
          <a:bodyPr/>
          <a:lstStyle/>
          <a:p>
            <a:endParaRPr lang="nl-NL" sz="3200" dirty="0" smtClean="0"/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Z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" y="1295400"/>
            <a:ext cx="9174221" cy="39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8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0"/>
            <a:ext cx="7772400" cy="609600"/>
          </a:xfrm>
        </p:spPr>
        <p:txBody>
          <a:bodyPr/>
          <a:lstStyle/>
          <a:p>
            <a:r>
              <a:rPr lang="en-ZA" b="1" dirty="0"/>
              <a:t>Bamboo Photo </a:t>
            </a:r>
            <a:r>
              <a:rPr lang="en-ZA" b="1" dirty="0" smtClean="0"/>
              <a:t>Gallery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066800"/>
            <a:ext cx="9144000" cy="4114800"/>
          </a:xfrm>
        </p:spPr>
        <p:txBody>
          <a:bodyPr/>
          <a:lstStyle/>
          <a:p>
            <a:endParaRPr lang="nl-NL" sz="3200" dirty="0" smtClean="0"/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Z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508" y="1295400"/>
            <a:ext cx="9223963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0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0"/>
            <a:ext cx="7772400" cy="609600"/>
          </a:xfrm>
        </p:spPr>
        <p:txBody>
          <a:bodyPr/>
          <a:lstStyle/>
          <a:p>
            <a:r>
              <a:rPr lang="en-ZA" b="1" dirty="0"/>
              <a:t>Bamboo Photo </a:t>
            </a:r>
            <a:r>
              <a:rPr lang="en-ZA" b="1" dirty="0" smtClean="0"/>
              <a:t>Gallery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066800"/>
            <a:ext cx="9144000" cy="4114800"/>
          </a:xfrm>
        </p:spPr>
        <p:txBody>
          <a:bodyPr/>
          <a:lstStyle/>
          <a:p>
            <a:endParaRPr lang="nl-NL" sz="3200" dirty="0" smtClean="0"/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Z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199"/>
            <a:ext cx="9144000" cy="39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8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lbar3">
  <a:themeElements>
    <a:clrScheme name="">
      <a:dk1>
        <a:srgbClr val="081D58"/>
      </a:dk1>
      <a:lt1>
        <a:srgbClr val="FFFFFF"/>
      </a:lt1>
      <a:dk2>
        <a:srgbClr val="063DE8"/>
      </a:dk2>
      <a:lt2>
        <a:srgbClr val="FAFD00"/>
      </a:lt2>
      <a:accent1>
        <a:srgbClr val="FE9B03"/>
      </a:accent1>
      <a:accent2>
        <a:srgbClr val="FC0128"/>
      </a:accent2>
      <a:accent3>
        <a:srgbClr val="AAAFF2"/>
      </a:accent3>
      <a:accent4>
        <a:srgbClr val="DADADA"/>
      </a:accent4>
      <a:accent5>
        <a:srgbClr val="FECBAA"/>
      </a:accent5>
      <a:accent6>
        <a:srgbClr val="E40123"/>
      </a:accent6>
      <a:hlink>
        <a:srgbClr val="00DFCA"/>
      </a:hlink>
      <a:folHlink>
        <a:srgbClr val="618FFD"/>
      </a:folHlink>
    </a:clrScheme>
    <a:fontScheme name="Metlbar3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etlbar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lbar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tlbar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lbar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lbar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lbar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lbar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22088</TotalTime>
  <Words>376</Words>
  <Application>Microsoft Office PowerPoint</Application>
  <PresentationFormat>On-screen Show (4:3)</PresentationFormat>
  <Paragraphs>168</Paragraphs>
  <Slides>41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Broadway</vt:lpstr>
      <vt:lpstr>Century Schoolbook</vt:lpstr>
      <vt:lpstr>Consolas</vt:lpstr>
      <vt:lpstr>Lucida Handwriting</vt:lpstr>
      <vt:lpstr>Monotype Sorts</vt:lpstr>
      <vt:lpstr>Times New Roman</vt:lpstr>
      <vt:lpstr>Metlbar3</vt:lpstr>
      <vt:lpstr>Default Design</vt:lpstr>
      <vt:lpstr>Clip</vt:lpstr>
      <vt:lpstr>BAMBOO VALUE CHAIN OPPORTUNITIES WITHIN THE SOUTH AFRICAN MARKET (PHOTO GALLERY)   Dr Hamman Oosthuizen   Director: OABS Lecturer Extraordinary: Stellenbosch University  28 May 2018</vt:lpstr>
      <vt:lpstr>The Ode to Bamboo</vt:lpstr>
      <vt:lpstr>Bamboo Photo Gallery</vt:lpstr>
      <vt:lpstr>Bamboo Photo Gallery</vt:lpstr>
      <vt:lpstr>Bamboo Photo Gallery</vt:lpstr>
      <vt:lpstr>Bamboo Photo Gallery</vt:lpstr>
      <vt:lpstr>Bamboo Photo Gallery</vt:lpstr>
      <vt:lpstr>Bamboo Photo Gallery</vt:lpstr>
      <vt:lpstr>Bamboo Photo Gallery</vt:lpstr>
      <vt:lpstr>Bamboo Photo Gallery</vt:lpstr>
      <vt:lpstr>Bamboo Photo Gallery</vt:lpstr>
      <vt:lpstr>Bamboo Photo Gallery</vt:lpstr>
      <vt:lpstr>Bamboo Photo Gallery</vt:lpstr>
      <vt:lpstr>Bamboo Photo Gallery</vt:lpstr>
      <vt:lpstr>Bamboo Photo Gallery</vt:lpstr>
      <vt:lpstr>Bamboo Photo Gallery</vt:lpstr>
      <vt:lpstr>Bamboo Photo Gallery</vt:lpstr>
      <vt:lpstr>Bamboo Photo Gallery</vt:lpstr>
      <vt:lpstr>Bamboo Photo Gallery</vt:lpstr>
      <vt:lpstr>Bamboo Photo Gallery</vt:lpstr>
      <vt:lpstr>Bamboo Photo Gallery</vt:lpstr>
      <vt:lpstr>Bamboo Photo Gallery</vt:lpstr>
      <vt:lpstr>Bamboo Photo Gallery</vt:lpstr>
      <vt:lpstr>Bamboo Photo Gallery</vt:lpstr>
      <vt:lpstr>Bamboo Photo Gallery</vt:lpstr>
      <vt:lpstr>Bamboo Photo Gallery</vt:lpstr>
      <vt:lpstr>Bamboo Photo Gallery</vt:lpstr>
      <vt:lpstr>Bamboo Photo Gallery</vt:lpstr>
      <vt:lpstr>Bamboo Photo Gallery</vt:lpstr>
      <vt:lpstr>Bamboo Photo Gallery</vt:lpstr>
      <vt:lpstr>Bamboo Photo Gallery</vt:lpstr>
      <vt:lpstr>Bamboo Photo Gallery</vt:lpstr>
      <vt:lpstr>Bamboo Photo Gallery</vt:lpstr>
      <vt:lpstr>Bamboo Photo Gallery</vt:lpstr>
      <vt:lpstr>Bamboo Photo Gallery</vt:lpstr>
      <vt:lpstr>Bamboo Photo Gallery</vt:lpstr>
      <vt:lpstr>Bamboo Photo Gallery</vt:lpstr>
      <vt:lpstr>Bamboo Photo Gallery</vt:lpstr>
      <vt:lpstr>Bamboo Photo Gallery</vt:lpstr>
      <vt:lpstr>PowerPoint Presentation</vt:lpstr>
      <vt:lpstr>THE 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Applications of linear programming in policy  analysis and resource allocation problems    Daan Louw,  Agricultural Economics team of  the University of the Orange Free State  3 March 1998</dc:title>
  <dc:creator>Mr Louw</dc:creator>
  <cp:lastModifiedBy>Hamman Oosthuizen</cp:lastModifiedBy>
  <cp:revision>393</cp:revision>
  <cp:lastPrinted>2017-05-15T12:59:46Z</cp:lastPrinted>
  <dcterms:created xsi:type="dcterms:W3CDTF">1998-03-02T18:45:10Z</dcterms:created>
  <dcterms:modified xsi:type="dcterms:W3CDTF">2018-05-27T16:52:11Z</dcterms:modified>
</cp:coreProperties>
</file>